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inyueZ" TargetMode="External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23.png"/><Relationship Id="rId7" Type="http://schemas.openxmlformats.org/officeDocument/2006/relationships/hyperlink" Target="https://twitter.com/ChrisXYZha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CN"/>
              <a:t>PMA, ever  responsible syncable mobile-app concept</a:t>
            </a:r>
          </a:p>
        </p:txBody>
      </p:sp>
      <p:pic>
        <p:nvPicPr>
          <p:cNvPr id="87" name="Shape 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6425" y="4935424"/>
            <a:ext cx="277574" cy="2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0404" cy="4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76" y="93125"/>
            <a:ext cx="1725875" cy="29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104800" y="3022375"/>
            <a:ext cx="5465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select(x) := f(Local(), Empty-Case(), Error-handling(), Remote())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… ...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>
            <a:endCxn id="180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3G, 4G, 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UX, avoid blocking, keep smooth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9875"/>
            <a:ext cx="8520600" cy="364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Notification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Toast,  l</a:t>
            </a:r>
            <a:r>
              <a:rPr lang="zh-CN"/>
              <a:t>ess Dialog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More </a:t>
            </a:r>
            <a:r>
              <a:rPr lang="zh-CN"/>
              <a:t>Snackbar(Android)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Search-Button ever there on app-bar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Update background and foreground showing local data(payload)</a:t>
            </a:r>
          </a:p>
        </p:txBody>
      </p:sp>
      <p:cxnSp>
        <p:nvCxnSpPr>
          <p:cNvPr id="192" name="Shape 192"/>
          <p:cNvCxnSpPr>
            <a:stCxn id="190" idx="3"/>
            <a:endCxn id="191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823" y="2290350"/>
            <a:ext cx="2781801" cy="1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625" y="2317000"/>
            <a:ext cx="26479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75" y="595125"/>
            <a:ext cx="5491924" cy="45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….UI straightforward, easy to understand….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If </a:t>
            </a:r>
            <a:r>
              <a:rPr lang="zh-CN"/>
              <a:t>possible, suggestion of a Google Fanz</a:t>
            </a:r>
            <a:r>
              <a:rPr lang="zh-CN"/>
              <a:t> 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2009775"/>
            <a:ext cx="3561775" cy="9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are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Social-Network(SN) -- underway &amp; continuous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CN" sz="2400"/>
              <a:t>“avoid empty, short loading”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770550" y="1238600"/>
            <a:ext cx="63654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CN"/>
              <a:t>Home Page(</a:t>
            </a:r>
            <a:r>
              <a:rPr lang="zh-CN"/>
              <a:t>paper’s working </a:t>
            </a:r>
            <a:r>
              <a:rPr lang="zh-CN"/>
              <a:t>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Problems to general mobile-apps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App should provide information continuously, </a:t>
            </a:r>
            <a:r>
              <a:rPr b="1" lang="zh-CN"/>
              <a:t>but not all</a:t>
            </a:r>
            <a:r>
              <a:rPr lang="zh-CN"/>
              <a:t>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In codes you see too many data-sources, different ways requesting data.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>
            <a:stCxn id="112" idx="3"/>
            <a:endCxn id="113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Progressive Web App(PWA) ← Just great, I’m one of fans.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Char char="●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Reliable - Load instantly and never show the downasaur, even in uncertain network conditions.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Char char="●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Fast - Respond quickly to user interactions with silky smooth animations and no janky scrolling.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Char char="●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Engaging - Feel like a natural app on the device, with an immersive user experience.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Progressive Mobile App(PMA) ← </a:t>
            </a:r>
            <a:r>
              <a:rPr b="1" lang="zh-CN"/>
              <a:t>Our topic</a:t>
            </a:r>
            <a:br>
              <a:rPr lang="zh-C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8" name="Shape 128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>
            <a:stCxn id="144" idx="3"/>
            <a:endCxn id="146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1" name="Shape 151"/>
          <p:cNvCxnSpPr>
            <a:stCxn id="146" idx="0"/>
            <a:endCxn id="150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7" idx="0"/>
            <a:endCxn id="150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6" idx="2"/>
            <a:endCxn id="147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Inspired by </a:t>
            </a:r>
            <a:r>
              <a:rPr lang="zh-CN" sz="2400" u="sng">
                <a:solidFill>
                  <a:schemeClr val="hlink"/>
                </a:solidFill>
                <a:hlinkClick r:id="rId3"/>
              </a:rPr>
              <a:t>Breadth-first search (BFS)</a:t>
            </a:r>
            <a:r>
              <a:rPr lang="zh-CN" sz="2400"/>
              <a:t>, </a:t>
            </a:r>
            <a:br>
              <a:rPr lang="zh-CN" sz="2400"/>
            </a:br>
            <a:r>
              <a:rPr lang="zh-CN" sz="2400"/>
              <a:t>top-bottom-left-right &gt;= Lv3</a:t>
            </a: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select(x) := f(Local(), Empty-Case(), Error-handling(), Remote(), </a:t>
            </a:r>
            <a:r>
              <a:rPr lang="zh-CN">
                <a:solidFill>
                  <a:srgbClr val="0000FF"/>
                </a:solidFill>
              </a:rPr>
              <a:t>Cache(), File()... ...</a:t>
            </a:r>
            <a:r>
              <a:rPr lang="zh-CN"/>
              <a:t>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Neural Networks, deep learning</a:t>
            </a:r>
          </a:p>
          <a:p>
            <a:pPr indent="-317500" lvl="1" marL="914400">
              <a:lnSpc>
                <a:spcPct val="200000"/>
              </a:lnSpc>
              <a:spcBef>
                <a:spcPts val="0"/>
              </a:spcBef>
              <a:buSzPts val="1400"/>
              <a:buChar char="○"/>
            </a:pPr>
            <a:r>
              <a:rPr lang="zh-CN"/>
              <a:t>select(x) :=  f(Remote()</a:t>
            </a:r>
            <a:r>
              <a:rPr lang="zh-CN"/>
              <a:t> + Local()+ </a:t>
            </a:r>
            <a:r>
              <a:rPr lang="zh-CN"/>
              <a:t>Empty-Case() + Error-handling() + </a:t>
            </a:r>
            <a:r>
              <a:rPr lang="zh-CN">
                <a:solidFill>
                  <a:srgbClr val="0000FF"/>
                </a:solidFill>
              </a:rPr>
              <a:t>Cache() + File()... ...</a:t>
            </a:r>
            <a:r>
              <a:rPr lang="zh-CN"/>
              <a:t>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98" y="1100773"/>
            <a:ext cx="1426400" cy="1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